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90" r:id="rId32"/>
    <p:sldId id="292" r:id="rId33"/>
    <p:sldId id="293" r:id="rId34"/>
    <p:sldId id="294" r:id="rId35"/>
    <p:sldId id="295" r:id="rId36"/>
    <p:sldId id="296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AFDE780-3601-4003-B0C1-9ACC97569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0E4CAD28-16A8-48B5-8A2E-E8B2E1E58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A352BEE-FC82-4819-AD89-7A2F6654F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F5F3-6A01-47A0-A712-6F45210CF360}" type="datetimeFigureOut">
              <a:rPr lang="fr-FR" smtClean="0"/>
              <a:t>27/09/2021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6D498DF-87A7-4D14-8702-469FB9392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D6559BD-3247-4B6A-985D-1489881A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CE7B-7566-4161-91D1-8D30DB660D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873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26DC92-8CC4-4BD6-ADE7-6DB81E2B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D0DA9B3B-7DD1-4E85-A22E-EEAA58B56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670C6EE-9218-42D1-8848-82968FE0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F5F3-6A01-47A0-A712-6F45210CF360}" type="datetimeFigureOut">
              <a:rPr lang="fr-FR" smtClean="0"/>
              <a:t>27/09/2021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5D293FF-41EB-471E-8363-BA74F2A8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29F3311-7FAC-4654-B592-01C4DC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CE7B-7566-4161-91D1-8D30DB660D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89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C70DB0D8-11EA-4D32-A9F8-CA15A69F2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D42ED61A-5046-4A49-9482-103C7D0C6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025E9DD-6A01-4AC1-960E-0DE2216BC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F5F3-6A01-47A0-A712-6F45210CF360}" type="datetimeFigureOut">
              <a:rPr lang="fr-FR" smtClean="0"/>
              <a:t>27/09/2021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B0A8CF6-04F2-4416-8C47-6B59103A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EA91FED-5DB4-46F9-886B-0336120E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CE7B-7566-4161-91D1-8D30DB660D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15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FDDC8A2-9D70-4346-9037-DB99F351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E547ADB-AC48-4458-955B-86D9A131E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FE4220F-2CEA-4566-BA12-270F4DABD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F5F3-6A01-47A0-A712-6F45210CF360}" type="datetimeFigureOut">
              <a:rPr lang="fr-FR" smtClean="0"/>
              <a:t>27/09/2021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670E651-C96C-4644-BBA1-835C560E7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E4F8D96-1C36-4720-A75C-6E688703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CE7B-7566-4161-91D1-8D30DB660D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51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72D6D76-0B29-4E0C-8C78-E42B358A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8587987-C43F-4987-A920-DB379EE06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2ADF67D-1D52-4522-8C17-052C5BFD5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F5F3-6A01-47A0-A712-6F45210CF360}" type="datetimeFigureOut">
              <a:rPr lang="fr-FR" smtClean="0"/>
              <a:t>27/09/2021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25520F2-0C3B-4DBE-A6D2-E473A2C7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15F3228-8A0E-43E7-8A4E-21E16400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CE7B-7566-4161-91D1-8D30DB660D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63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CCAC0B8-6D3C-4328-B212-57F90A4E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F38E8C7-12D2-4083-B8C9-705CE51ED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2D8224E-7DD7-4115-90C1-18A2AD446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3431326-373E-43EA-BB2F-A9D4075C7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F5F3-6A01-47A0-A712-6F45210CF360}" type="datetimeFigureOut">
              <a:rPr lang="fr-FR" smtClean="0"/>
              <a:t>27/09/2021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247594B-EFEF-4B7E-A238-A2560DA8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55BFF2A-D48C-4C0C-92E4-94E599B8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CE7B-7566-4161-91D1-8D30DB660D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9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D006C67-741C-4991-8457-DA0E7D9FE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9362F74-E9C5-427C-8994-CDA3EE74A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02C8E02-0479-4C1A-ADE8-609519427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B4E09D7D-1733-4235-94DC-56B9F2A9C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B4B52CAD-752D-4848-A72B-54F0E606F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2750E77C-7634-4A0D-9CF9-87B178797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F5F3-6A01-47A0-A712-6F45210CF360}" type="datetimeFigureOut">
              <a:rPr lang="fr-FR" smtClean="0"/>
              <a:t>27/09/2021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5FBDFF72-0436-4A58-8FC3-661B20CC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C4865483-4579-4FDF-BE98-58AA27073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CE7B-7566-4161-91D1-8D30DB660D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75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EC27718-24A9-4191-8250-D521EBE98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5CB30ED5-9662-4623-B55E-6C61791BB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F5F3-6A01-47A0-A712-6F45210CF360}" type="datetimeFigureOut">
              <a:rPr lang="fr-FR" smtClean="0"/>
              <a:t>27/09/2021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8F641E8-91EF-4A88-992C-0CAFFE2A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DDD5B74-9C72-44B4-86A4-60838C4A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CE7B-7566-4161-91D1-8D30DB660D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283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19945D20-3A44-4DD5-9E2F-1591B4C50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F5F3-6A01-47A0-A712-6F45210CF360}" type="datetimeFigureOut">
              <a:rPr lang="fr-FR" smtClean="0"/>
              <a:t>27/09/2021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B3BF5C0E-0C35-4C70-B122-ABC56F0C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2C910E9-C694-49DF-9F83-83EEB02E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CE7B-7566-4161-91D1-8D30DB660D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06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88F07D7-9AE6-4442-8873-AF39010D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6096CE2-BFA1-48D5-B190-4F65904D7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0FDB24EC-042F-4EDD-9940-5CE782BCD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7D59311-9497-483D-9EBA-A521E9192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F5F3-6A01-47A0-A712-6F45210CF360}" type="datetimeFigureOut">
              <a:rPr lang="fr-FR" smtClean="0"/>
              <a:t>27/09/2021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A7BCD70-E5A6-45BC-9937-146AE2DA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D701D5D-395B-4D42-A1F6-0BAE3313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CE7B-7566-4161-91D1-8D30DB660D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8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4BFF9E-9258-48A2-94D8-12C277B2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72D40461-984A-4292-8BFC-A4E942B7F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1165CF7-0522-4430-B475-98427AAFD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4110EC4-6E46-4E29-AF26-53DD0C32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F5F3-6A01-47A0-A712-6F45210CF360}" type="datetimeFigureOut">
              <a:rPr lang="fr-FR" smtClean="0"/>
              <a:t>27/09/2021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7E71189-7E45-4F58-ACA3-FD8BBAC6F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8970A30-BEB6-4D37-984A-38636F09F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CE7B-7566-4161-91D1-8D30DB660D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3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307160F5-63CB-40FA-874B-4F1D96C32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82D64D2-CA20-453E-98C3-00383BB7B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7F38135-B08D-451C-935C-B51B3A2C9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0F5F3-6A01-47A0-A712-6F45210CF360}" type="datetimeFigureOut">
              <a:rPr lang="fr-FR" smtClean="0"/>
              <a:t>27/09/2021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FA17C57-983C-48A4-89FC-429805107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BE1B141-CD89-49C1-AB99-C8E11219A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ACE7B-7566-4161-91D1-8D30DB660D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90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CEA86F-1AB7-4E9D-B697-B26BD43492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Présentations d’ICOPE au 9e congrès francophone fragilité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7413AE2-E288-44C5-94D6-9813BA3024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10 juin 2021</a:t>
            </a:r>
          </a:p>
          <a:p>
            <a:r>
              <a:rPr lang="fr-FR" dirty="0"/>
              <a:t>(Captures d’écran)</a:t>
            </a:r>
          </a:p>
          <a:p>
            <a:r>
              <a:rPr lang="fr-FR" dirty="0"/>
              <a:t>Ministère des Solidarités et de la Santé / Gérontopôle du CHU Toulouse / CPTS Sud Toulousain</a:t>
            </a:r>
          </a:p>
        </p:txBody>
      </p:sp>
    </p:spTree>
    <p:extLst>
      <p:ext uri="{BB962C8B-B14F-4D97-AF65-F5344CB8AC3E}">
        <p14:creationId xmlns:p14="http://schemas.microsoft.com/office/powerpoint/2010/main" val="3977299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56604A6E-AEBF-4A97-B063-A8CB85BD6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40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8C6CE55-B21F-4BC4-AB74-2106FFC54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07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C6A7507-D906-4BCF-9D21-C5DF00FE9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6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C86D5B-A141-46EE-A7FE-FC55DC7EC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3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3765575-A4B9-4158-B24F-F7E123E85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75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6AF0B0B-C316-49E7-853E-828881855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3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1713D8E6-3785-4190-9EEA-D61267B58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19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moniteur&#10;&#10;Description générée automatiquement">
            <a:extLst>
              <a:ext uri="{FF2B5EF4-FFF2-40B4-BE49-F238E27FC236}">
                <a16:creationId xmlns:a16="http://schemas.microsoft.com/office/drawing/2014/main" xmlns="" id="{B81C90EC-F905-4887-A6D2-2E0261625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73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21249C4-ABD3-4666-BB04-9DB1C33F8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91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A981B1A-339D-46C5-8DDF-81B46D4F1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24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3623872E-EB2B-463C-8F4A-EFE91362F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48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9A31A76E-7328-415C-ADA9-38F325CB6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20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B9F395D5-E9B4-4E47-9283-618BF1B55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29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ACF7B1A8-311B-4445-B9C9-0065AD6D1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52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F1F6363-BD52-466C-BA44-867703732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31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BDD8C55-3FA8-458D-BC1D-68F98936D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41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4B906C4-F218-45F4-8852-22E64E580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79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239F7DD-C1B1-45C0-B928-99AC85EDF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4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515026F-08D4-4E1A-91F5-2BE84C947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13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50A79065-7B3D-4F25-8121-5B8AEB111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76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AB377C4-2266-4BEB-ADFA-96CBECE53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4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FFC56F74-B099-4385-AAFC-D057F325E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93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6C2F07C-DD0E-48C2-B8E2-BAB7AF3A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93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0B8C0797-755A-4015-9E20-DAFF60A5F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30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EB1A7DE6-A1AA-4F4F-A37A-FE1F19065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51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4F04131-FAF5-43CE-974F-8167E63D3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0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910B9BD8-D359-47B7-AB1D-6FEB0D630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89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9DDAC03B-EF79-4803-80F5-B0D8F6260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0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D71D6B4-F045-4BB7-BCBF-4F865FCC5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51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B367335-A5F4-4082-BDD9-CEF79BCF4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51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F4387BEE-B395-4999-B762-1191D875C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51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5031EB90-9097-4D90-A221-436ACE897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8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0E164D07-6050-4E6D-9300-8313C1F29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7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A05865DC-2184-43F4-8F69-49AE614F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10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32EBDBA-87B6-4FA1-A2EB-6BBF825A6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372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30</Words>
  <Application>Microsoft Office PowerPoint</Application>
  <PresentationFormat>Grand écran</PresentationFormat>
  <Paragraphs>4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Thème Office</vt:lpstr>
      <vt:lpstr>Présentations d’ICOPE au 9e congrès francophone fragilité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Présentations d’ICOPE au 9e congrès francophone fragilité</dc:title>
  <dc:creator>Catherine Rauscher-Paris</dc:creator>
  <cp:lastModifiedBy>UNION REGIONALE MK BOURGOGNE</cp:lastModifiedBy>
  <cp:revision>3</cp:revision>
  <dcterms:created xsi:type="dcterms:W3CDTF">2021-06-16T13:20:47Z</dcterms:created>
  <dcterms:modified xsi:type="dcterms:W3CDTF">2021-09-27T08:52:49Z</dcterms:modified>
</cp:coreProperties>
</file>